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55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939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31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644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8546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350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7761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859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927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1340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665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18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FC90F-EFC0-41D0-B17E-88DE83C07DA8}" type="datetimeFigureOut">
              <a:rPr lang="pt-BR" smtClean="0"/>
              <a:t>10/03/2025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19C87-FE2A-4009-8CF7-EB2276A8A2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9629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>
            <a:extLst>
              <a:ext uri="{FF2B5EF4-FFF2-40B4-BE49-F238E27FC236}">
                <a16:creationId xmlns:a16="http://schemas.microsoft.com/office/drawing/2014/main" id="{97349A31-5C3F-437F-A974-BA02AFEAF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697987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D5C023C-DE4B-4FC5-AD48-BDF7016FBE27}"/>
              </a:ext>
            </a:extLst>
          </p:cNvPr>
          <p:cNvSpPr txBox="1"/>
          <p:nvPr/>
        </p:nvSpPr>
        <p:spPr>
          <a:xfrm>
            <a:off x="2667798" y="1242870"/>
            <a:ext cx="1522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400" b="1" dirty="0"/>
              <a:t>Título do trabalho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2A27BFC4-1882-4E98-A000-8773745E55C4}"/>
              </a:ext>
            </a:extLst>
          </p:cNvPr>
          <p:cNvSpPr txBox="1"/>
          <p:nvPr/>
        </p:nvSpPr>
        <p:spPr>
          <a:xfrm>
            <a:off x="2263617" y="1504937"/>
            <a:ext cx="2330766" cy="3046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1200" dirty="0"/>
              <a:t>Nome e sobrenome do(a) autor(a)</a:t>
            </a: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EFFA26FA-EA5A-4FC7-A827-156F00D125D2}"/>
              </a:ext>
            </a:extLst>
          </p:cNvPr>
          <p:cNvSpPr txBox="1"/>
          <p:nvPr/>
        </p:nvSpPr>
        <p:spPr>
          <a:xfrm>
            <a:off x="3039306" y="1759984"/>
            <a:ext cx="77938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Instituição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6F812592-67D9-447A-BEC3-20F2C69499B8}"/>
              </a:ext>
            </a:extLst>
          </p:cNvPr>
          <p:cNvSpPr txBox="1"/>
          <p:nvPr/>
        </p:nvSpPr>
        <p:spPr>
          <a:xfrm>
            <a:off x="3157928" y="1983957"/>
            <a:ext cx="54213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e-mail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41E0AABA-C0EE-41E2-8359-2C4E64E10BF6}"/>
              </a:ext>
            </a:extLst>
          </p:cNvPr>
          <p:cNvSpPr txBox="1"/>
          <p:nvPr/>
        </p:nvSpPr>
        <p:spPr>
          <a:xfrm>
            <a:off x="3062551" y="2218897"/>
            <a:ext cx="7328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100" dirty="0"/>
              <a:t>Categoria</a:t>
            </a:r>
          </a:p>
        </p:txBody>
      </p:sp>
    </p:spTree>
    <p:extLst>
      <p:ext uri="{BB962C8B-B14F-4D97-AF65-F5344CB8AC3E}">
        <p14:creationId xmlns:p14="http://schemas.microsoft.com/office/powerpoint/2010/main" val="33802836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17</Words>
  <Application>Microsoft Office PowerPoint</Application>
  <PresentationFormat>Papel A4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Gabriel</dc:creator>
  <cp:lastModifiedBy>Gabriel</cp:lastModifiedBy>
  <cp:revision>1</cp:revision>
  <dcterms:created xsi:type="dcterms:W3CDTF">2025-03-10T13:13:28Z</dcterms:created>
  <dcterms:modified xsi:type="dcterms:W3CDTF">2025-03-10T13:23:42Z</dcterms:modified>
</cp:coreProperties>
</file>