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58" y="8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304166DE-A60A-BECF-F061-29C4F33D45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4" y="283"/>
            <a:ext cx="12190992" cy="6857433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A244A14-0ABB-26AC-665B-A407189C41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F6E4DB5-DCD7-E2CF-3574-1F8F0AA8AA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A71D28E-0522-7699-D581-1B2D9ADA5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64343-0C75-41C4-94D2-8F7558646A25}" type="datetimeFigureOut">
              <a:rPr lang="pt-BR" smtClean="0"/>
              <a:t>20/09/2023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48E6406-D8B7-3F7E-1CFD-234CB8A5A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FC2E7A-7703-E8FD-94B5-55FD5721C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5410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650A77-2698-788D-F0C7-3617E1DA7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0103054-FD34-D76B-503A-99C9C98E3D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698F900-C48C-5CDA-BA98-D68FB838C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64343-0C75-41C4-94D2-8F7558646A25}" type="datetimeFigureOut">
              <a:rPr lang="pt-BR" smtClean="0"/>
              <a:t>20/09/2023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58BA74B-4200-6F65-54DF-018F97F7C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945433B-990C-30A2-D514-B23B5F0FE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0055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AFD7472-3DC5-BF83-75C3-B975A2C0E2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33B2B40-C0C9-5004-1EA0-829E88B885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CD65B15-A176-7A10-CE52-BF4DF12FF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64343-0C75-41C4-94D2-8F7558646A25}" type="datetimeFigureOut">
              <a:rPr lang="pt-BR" smtClean="0"/>
              <a:t>20/09/2023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AEA5D58-C0CC-D24B-9F5F-C9B8B22D7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86DC795-F002-96C5-FEAF-669C07BAB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9425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12E867-C5DF-2780-3C64-F5516D04F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B95F51C-2460-59C8-C5CF-50C41F64A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B317C9A-DB9D-51A8-344F-A4ED06C9D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64343-0C75-41C4-94D2-8F7558646A25}" type="datetimeFigureOut">
              <a:rPr lang="pt-BR" smtClean="0"/>
              <a:t>20/09/2023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C2EAFA4-3431-43F9-3EBC-F5DA698F4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76307EC-1987-76C6-6E85-75CBEC4E7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0169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61F879-0C7F-7CB1-4797-AAA503643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F1239C3-F123-C10E-7360-E8E3E7E1D7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209B72-EFE0-8302-33A2-EEA4105F3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64343-0C75-41C4-94D2-8F7558646A25}" type="datetimeFigureOut">
              <a:rPr lang="pt-BR" smtClean="0"/>
              <a:t>20/09/2023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05EB418-F09A-92B4-E3FD-22A052FDF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D9769F2-1919-7603-5587-A6E6C7D5C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5889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2E23B9-6D39-D3CE-7A59-8592832C3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E3935AD-02AD-A3C4-B99D-630EFBC74D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A667B9C-9302-FC17-493A-B9F832778F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6CB7BE3-A501-421A-6132-99BB1A4D9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64343-0C75-41C4-94D2-8F7558646A25}" type="datetimeFigureOut">
              <a:rPr lang="pt-BR" smtClean="0"/>
              <a:t>20/09/2023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F01A5C6-7987-77C8-1738-CA4F076A5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79CC64E-BAD1-D48E-5507-F1F99581B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5113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E992F1-1524-52D5-FFB8-BDCB06B03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7333F7D-2A54-994A-5D71-E4A44D8C31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02683A9-BE85-8435-FB02-BDADFABEB6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F1516F5-D384-F5A0-C7F3-2EA9311FC7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BE655D0-7A21-3593-392A-8DFB63EC5C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C2819F6-5136-BD72-AF83-2D9114559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64343-0C75-41C4-94D2-8F7558646A25}" type="datetimeFigureOut">
              <a:rPr lang="pt-BR" smtClean="0"/>
              <a:t>20/09/2023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1D146CD-5E11-4583-0D77-CF0D65746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09702CF-5025-CA0B-7EA7-2B5B6628C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9025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CE9B66-5E07-65A9-BE3C-9E331410C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A6B6D1A-5A96-3CAF-3EE4-CC12D5D91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64343-0C75-41C4-94D2-8F7558646A25}" type="datetimeFigureOut">
              <a:rPr lang="pt-BR" smtClean="0"/>
              <a:t>20/09/2023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B125ADB-19FF-0B5F-0C3B-3A26B7FD3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1803B21-AFF7-2975-1892-444C89C23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421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75B12A7-6E01-8A8B-4FBB-188764AF6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64343-0C75-41C4-94D2-8F7558646A25}" type="datetimeFigureOut">
              <a:rPr lang="pt-BR" smtClean="0"/>
              <a:t>20/09/2023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60205B6-2579-C594-84E2-4052C5CF2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869DF1E-678D-9E50-EEDC-99AD8781B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4350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2724E7-426F-1CE7-5B4B-422CB0C82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2AF8569-DC16-084F-CE86-B5EB1CC0E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E2B2921-AFCD-C518-95AA-BD6DA55204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268CBA4-BED0-9D43-31DC-B12483ED7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64343-0C75-41C4-94D2-8F7558646A25}" type="datetimeFigureOut">
              <a:rPr lang="pt-BR" smtClean="0"/>
              <a:t>20/09/2023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F791F75-1DE5-2CA0-FAFE-2ED0D243E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E1F02D4-8B47-33CF-BEC5-BD874028F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791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C9C461-69AA-9863-A8A9-37D751E93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6350FA2-A472-E5BC-C7A8-D2817B7BD7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2C9E293-788A-65DD-D9CE-1868F8E632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B04B4C2-009E-33A9-2DDC-CF8846C77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64343-0C75-41C4-94D2-8F7558646A25}" type="datetimeFigureOut">
              <a:rPr lang="pt-BR" smtClean="0"/>
              <a:t>20/09/2023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233B477-FA64-5873-CC57-5E23BBC40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6DFCF11-6BF0-B846-75AD-BC71ECBCB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03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8200CF9-A8AB-401B-95A4-184012339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4BD3D3C-9383-6DD8-8D81-C935419834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7E84CB0-F5F7-BBE5-8765-7BD2897FCD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64343-0C75-41C4-94D2-8F7558646A25}" type="datetimeFigureOut">
              <a:rPr lang="pt-BR" smtClean="0"/>
              <a:t>20/09/2023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3354ADC-1D19-7EF5-11B7-F2B5A8509C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477E5E7-C73C-48C1-046F-C92048004D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 descr="Forma&#10;&#10;Descrição gerada automaticamente">
            <a:extLst>
              <a:ext uri="{FF2B5EF4-FFF2-40B4-BE49-F238E27FC236}">
                <a16:creationId xmlns:a16="http://schemas.microsoft.com/office/drawing/2014/main" id="{8B0ACC0A-43E2-2E51-8CE7-919A4844317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" y="283"/>
            <a:ext cx="12190992" cy="6857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406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C1D507EE-BEAA-8360-D108-1E8DC202B9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36026"/>
            <a:ext cx="9144000" cy="921774"/>
          </a:xfrm>
        </p:spPr>
        <p:txBody>
          <a:bodyPr/>
          <a:lstStyle/>
          <a:p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Autores(as):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Nome do(a) Autor(a) 1; Nome do(a) Autor(a) 2; Nome do(a) Autor(a) 3; Nome do(a) Autor(a) 4; Nome do(a) Autor(a) 5.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pt-BR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82F7912-A31D-CCBE-F8E8-0504B9A72B7E}"/>
              </a:ext>
            </a:extLst>
          </p:cNvPr>
          <p:cNvSpPr txBox="1"/>
          <p:nvPr/>
        </p:nvSpPr>
        <p:spPr>
          <a:xfrm>
            <a:off x="1098176" y="2113230"/>
            <a:ext cx="99956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Título do Trabalho Título do Trabalho Título do Trabalho Título do Trabalho Título do Trabalho Título do Trabalho Título do Trabalho Título do Trabalho</a:t>
            </a:r>
          </a:p>
        </p:txBody>
      </p:sp>
    </p:spTree>
    <p:extLst>
      <p:ext uri="{BB962C8B-B14F-4D97-AF65-F5344CB8AC3E}">
        <p14:creationId xmlns:p14="http://schemas.microsoft.com/office/powerpoint/2010/main" val="1819177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CB69A7-1CC1-24EF-12FF-3DD964F09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>
                <a:latin typeface="+mn-lt"/>
              </a:rPr>
              <a:t>Introdução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674F8A5-3A6E-C7CC-246A-429EC5AAB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2400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B82C55E-92FF-85D0-D351-0C3BF0E5B373}"/>
              </a:ext>
            </a:extLst>
          </p:cNvPr>
          <p:cNvSpPr txBox="1"/>
          <p:nvPr/>
        </p:nvSpPr>
        <p:spPr>
          <a:xfrm>
            <a:off x="9529482" y="5764306"/>
            <a:ext cx="2028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cs typeface="Times New Roman" panose="02020603050405020304" pitchFamily="18" charset="0"/>
              </a:rPr>
              <a:t>(REFERÊNCIA, ANO)</a:t>
            </a:r>
          </a:p>
        </p:txBody>
      </p:sp>
    </p:spTree>
    <p:extLst>
      <p:ext uri="{BB962C8B-B14F-4D97-AF65-F5344CB8AC3E}">
        <p14:creationId xmlns:p14="http://schemas.microsoft.com/office/powerpoint/2010/main" val="1703544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D5A01F-5BD8-16D3-890A-D46E31ECB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/>
              <a:t>Objetivos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5647105-A2B4-AAE4-D1D7-3E32EF1438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b="1" dirty="0">
                <a:cs typeface="Times New Roman" panose="02020603050405020304" pitchFamily="18" charset="0"/>
              </a:rPr>
              <a:t>Objetivo Geral: </a:t>
            </a:r>
            <a:r>
              <a:rPr lang="pt-BR" sz="2400" dirty="0">
                <a:cs typeface="Times New Roman" panose="02020603050405020304" pitchFamily="18" charset="0"/>
              </a:rPr>
              <a:t>o objetivo geral foi...</a:t>
            </a:r>
          </a:p>
          <a:p>
            <a:endParaRPr lang="pt-BR" sz="2400" dirty="0">
              <a:cs typeface="Times New Roman" panose="02020603050405020304" pitchFamily="18" charset="0"/>
            </a:endParaRPr>
          </a:p>
          <a:p>
            <a:endParaRPr lang="pt-BR" sz="2400" dirty="0">
              <a:cs typeface="Times New Roman" panose="02020603050405020304" pitchFamily="18" charset="0"/>
            </a:endParaRPr>
          </a:p>
          <a:p>
            <a:r>
              <a:rPr lang="pt-BR" sz="2400" b="1" dirty="0">
                <a:cs typeface="Times New Roman" panose="02020603050405020304" pitchFamily="18" charset="0"/>
              </a:rPr>
              <a:t>Objetivos Específicos:</a:t>
            </a:r>
          </a:p>
          <a:p>
            <a:endParaRPr lang="pt-BR" sz="2400" b="1" dirty="0"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>
                <a:cs typeface="Times New Roman" panose="02020603050405020304" pitchFamily="18" charset="0"/>
              </a:rPr>
              <a:t>Objetivo específico 1;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>
                <a:cs typeface="Times New Roman" panose="02020603050405020304" pitchFamily="18" charset="0"/>
              </a:rPr>
              <a:t>Objetivo específico 2;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>
                <a:cs typeface="Times New Roman" panose="02020603050405020304" pitchFamily="18" charset="0"/>
              </a:rPr>
              <a:t>Objetivo específico 3.</a:t>
            </a:r>
            <a:endParaRPr lang="pt-BR" sz="2000" dirty="0"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7093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01F308-25E4-E1FD-A57B-CA33A2213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/>
              <a:t>Metodologia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0BC22E5-C081-F00C-DA16-B9C7D8069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8121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AD6395-0742-6D09-20BD-596702920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/>
              <a:t>Resultados e Discussão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7E4B3A6-7AE1-4306-8364-05B4D864E5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5759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BC4AD5-D51A-D4D8-CC2B-7E16A9434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/>
              <a:t>Conclusão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923D2F9-78F5-667F-0220-EA7227FF49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3943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775154-19C8-3803-E97C-E2E4CC9B0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/>
              <a:t>Referências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2E4A166-2E58-D6E3-36C8-80BB2074D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67402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119</Words>
  <Application>Microsoft Office PowerPoint</Application>
  <PresentationFormat>Widescreen</PresentationFormat>
  <Paragraphs>17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Introdução</vt:lpstr>
      <vt:lpstr>Objetivos</vt:lpstr>
      <vt:lpstr>Metodologia</vt:lpstr>
      <vt:lpstr>Resultados e Discussão</vt:lpstr>
      <vt:lpstr>Conclusão</vt:lpstr>
      <vt:lpstr>Referências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ANALIA ADRIANA DA SILVA FERREIRA</dc:creator>
  <cp:lastModifiedBy>Humberto</cp:lastModifiedBy>
  <cp:revision>2</cp:revision>
  <dcterms:created xsi:type="dcterms:W3CDTF">2023-08-02T18:11:39Z</dcterms:created>
  <dcterms:modified xsi:type="dcterms:W3CDTF">2023-09-20T12:19:24Z</dcterms:modified>
</cp:coreProperties>
</file>