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853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0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68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58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76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4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41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19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41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4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98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29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1818-0CC5-4F2A-B118-52FB727D4178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8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E25F1B23-FBDE-C04A-5FB3-3057FF83B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" y="0"/>
            <a:ext cx="30598934" cy="4319939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6EBBC0F-D77A-54C0-E0B7-77600B56EF30}"/>
              </a:ext>
            </a:extLst>
          </p:cNvPr>
          <p:cNvSpPr txBox="1"/>
          <p:nvPr/>
        </p:nvSpPr>
        <p:spPr>
          <a:xfrm>
            <a:off x="245269" y="6407836"/>
            <a:ext cx="30110112" cy="2212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8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</a:t>
            </a:r>
            <a:r>
              <a:rPr lang="pt-BR" sz="80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Tranalho</a:t>
            </a:r>
            <a:r>
              <a:rPr lang="pt-BR" sz="8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, negrito, corpo 72pt</a:t>
            </a:r>
            <a:r>
              <a:rPr lang="pt-BR" sz="62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(reduzido para até corpo 60, caso a quantidade de texto ultrapasse o espaço delimitado)</a:t>
            </a:r>
            <a:endParaRPr lang="en-US" sz="65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43D6491-57C9-874A-6DF8-24123BF3E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036" y="8788629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Nomes dos autores: </a:t>
            </a:r>
            <a:r>
              <a:rPr lang="pt-BR" altLang="pt-BR" sz="4000" b="1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, negrito, corpo 40pt.</a:t>
            </a:r>
          </a:p>
        </p:txBody>
      </p:sp>
      <p:sp>
        <p:nvSpPr>
          <p:cNvPr id="15" name="Rectangle 37">
            <a:extLst>
              <a:ext uri="{FF2B5EF4-FFF2-40B4-BE49-F238E27FC236}">
                <a16:creationId xmlns:a16="http://schemas.microsoft.com/office/drawing/2014/main" id="{06AFAAC0-7D5B-66F1-7D04-CE88DEE69AE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32910" y="5797779"/>
            <a:ext cx="16964114" cy="50800"/>
          </a:xfrm>
          <a:prstGeom prst="rect">
            <a:avLst/>
          </a:prstGeom>
          <a:solidFill>
            <a:srgbClr val="4EB49C"/>
          </a:solidFill>
          <a:ln w="38100">
            <a:solidFill>
              <a:srgbClr val="4EB49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16" name="Rectangle 37">
            <a:extLst>
              <a:ext uri="{FF2B5EF4-FFF2-40B4-BE49-F238E27FC236}">
                <a16:creationId xmlns:a16="http://schemas.microsoft.com/office/drawing/2014/main" id="{1498511A-65AB-44BF-04B6-5FCEC705B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772" y="11457216"/>
            <a:ext cx="16912141" cy="46038"/>
          </a:xfrm>
          <a:prstGeom prst="rect">
            <a:avLst/>
          </a:prstGeom>
          <a:solidFill>
            <a:srgbClr val="4EB49C"/>
          </a:solidFill>
          <a:ln w="38100">
            <a:solidFill>
              <a:srgbClr val="4EB49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3C75FAF-99FC-E3CE-B5E9-F73F8CEE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22071300"/>
            <a:ext cx="14400212" cy="1348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METODOLOGIA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</a:t>
            </a:r>
          </a:p>
          <a:p>
            <a:pPr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.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194D0FE-D015-1029-EA17-BAEB59F7D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2510178"/>
            <a:ext cx="14400212" cy="909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4BA571E-7DF9-B441-651C-C439398DA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6363" y="12344558"/>
            <a:ext cx="14400213" cy="1025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RESULTADOS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AF3118E-999A-7813-D060-9F75343E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3995" y="30347734"/>
            <a:ext cx="144002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REFERÊNCIAS 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</a:p>
        </p:txBody>
      </p:sp>
      <p:graphicFrame>
        <p:nvGraphicFramePr>
          <p:cNvPr id="24" name="Objeto 10">
            <a:extLst>
              <a:ext uri="{FF2B5EF4-FFF2-40B4-BE49-F238E27FC236}">
                <a16:creationId xmlns:a16="http://schemas.microsoft.com/office/drawing/2014/main" id="{4BBEAAA7-333F-A9C3-068F-8AC517117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3521"/>
              </p:ext>
            </p:extLst>
          </p:nvPr>
        </p:nvGraphicFramePr>
        <p:xfrm>
          <a:off x="1028927" y="35833052"/>
          <a:ext cx="14398625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397562" imgH="5869963" progId="Excel.Chart.8">
                  <p:embed/>
                </p:oleObj>
              </mc:Choice>
              <mc:Fallback>
                <p:oleObj r:id="rId3" imgW="14397562" imgH="5869963" progId="Excel.Chart.8">
                  <p:embed/>
                  <p:pic>
                    <p:nvPicPr>
                      <p:cNvPr id="3113" name="Objeto 10">
                        <a:extLst>
                          <a:ext uri="{FF2B5EF4-FFF2-40B4-BE49-F238E27FC236}">
                            <a16:creationId xmlns:a16="http://schemas.microsoft.com/office/drawing/2014/main" id="{8B3061C3-767B-A9CE-D7F6-220863A40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927" y="35833052"/>
                        <a:ext cx="14398625" cy="553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ixaDeTexto 18">
            <a:extLst>
              <a:ext uri="{FF2B5EF4-FFF2-40B4-BE49-F238E27FC236}">
                <a16:creationId xmlns:a16="http://schemas.microsoft.com/office/drawing/2014/main" id="{8F0E8942-6EB9-355A-4DE2-722919B12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790" y="41644889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24C6ADF-E308-B1E4-36B1-C27EBB810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6363" y="23104988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CONCLUSÃO</a:t>
            </a:r>
            <a:endParaRPr kumimoji="0" lang="pt-BR" altLang="pt-B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Geneva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2506DDFE-34B9-51D5-EF73-C577C3139AC1}"/>
              </a:ext>
            </a:extLst>
          </p:cNvPr>
          <p:cNvCxnSpPr>
            <a:cxnSpLocks/>
          </p:cNvCxnSpPr>
          <p:nvPr/>
        </p:nvCxnSpPr>
        <p:spPr>
          <a:xfrm>
            <a:off x="18614571" y="11527971"/>
            <a:ext cx="0" cy="0"/>
          </a:xfrm>
          <a:prstGeom prst="line">
            <a:avLst/>
          </a:prstGeom>
          <a:ln>
            <a:solidFill>
              <a:srgbClr val="4EB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552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414</TotalTime>
  <Words>2180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Microsoft Excel Chart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ANALIA ADRIANA DA SILVA FERREIRA</dc:creator>
  <cp:lastModifiedBy>Humberto</cp:lastModifiedBy>
  <cp:revision>4</cp:revision>
  <dcterms:created xsi:type="dcterms:W3CDTF">2023-05-18T16:17:58Z</dcterms:created>
  <dcterms:modified xsi:type="dcterms:W3CDTF">2023-09-19T18:52:01Z</dcterms:modified>
</cp:coreProperties>
</file>